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BAF436-46AC-498A-B8F6-3DF08863BA6B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im@lessonsontheweb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Music Theory Level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</a:t>
            </a:r>
          </a:p>
          <a:p>
            <a:r>
              <a:rPr lang="en-US" dirty="0" smtClean="0"/>
              <a:t>Proper Names for Scale Degrees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 Names for Scale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Why do these matter?</a:t>
            </a:r>
          </a:p>
          <a:p>
            <a:endParaRPr lang="en-US" dirty="0"/>
          </a:p>
          <a:p>
            <a:r>
              <a:rPr lang="en-US" dirty="0" smtClean="0"/>
              <a:t>Music Theory books and websites commonly refer to scale degrees by their proper names instead of 1, 2, 3, 4, 5, 6, 7, 8 OR by roman numerals I,II,III,IV,V,VI,VII,VIII.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How Roman Numerals 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Remember that upper case roman numerals indicate a Major chord and lower case roman numerals indicate a minor chord.  Diminished chords are lower case with a zero (0) next to the numeral.  Augmented chords have a plus (+) next to an upper case roman numeral.</a:t>
            </a:r>
            <a:endParaRPr lang="en-US" dirty="0"/>
          </a:p>
          <a:p>
            <a:r>
              <a:rPr lang="en-US" b="1" dirty="0" smtClean="0"/>
              <a:t>Examples:</a:t>
            </a:r>
          </a:p>
          <a:p>
            <a:pPr>
              <a:buNone/>
            </a:pPr>
            <a:r>
              <a:rPr lang="en-US" dirty="0" smtClean="0"/>
              <a:t>Major Chord:  IV</a:t>
            </a:r>
          </a:p>
          <a:p>
            <a:pPr>
              <a:buNone/>
            </a:pPr>
            <a:r>
              <a:rPr lang="en-US" dirty="0" smtClean="0"/>
              <a:t>Minor chord: iv</a:t>
            </a:r>
          </a:p>
          <a:p>
            <a:pPr>
              <a:buNone/>
            </a:pPr>
            <a:r>
              <a:rPr lang="en-US" dirty="0" smtClean="0"/>
              <a:t>Diminished chord: iv0</a:t>
            </a:r>
          </a:p>
          <a:p>
            <a:pPr>
              <a:buNone/>
            </a:pPr>
            <a:r>
              <a:rPr lang="en-US" dirty="0" smtClean="0"/>
              <a:t>Augmented chord: IV+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Proper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scale degree (represented as I)  is commonly called the TONIC.</a:t>
            </a:r>
          </a:p>
          <a:p>
            <a:r>
              <a:rPr lang="en-US" dirty="0" smtClean="0"/>
              <a:t>The second scale degree (represented as ii) is commonly called a SUPER TONIC.  </a:t>
            </a:r>
          </a:p>
          <a:p>
            <a:r>
              <a:rPr lang="en-US" dirty="0" smtClean="0"/>
              <a:t>The third scale degree (represented as iii) is called the MEDIANT.</a:t>
            </a:r>
          </a:p>
          <a:p>
            <a:r>
              <a:rPr lang="en-US" dirty="0" smtClean="0"/>
              <a:t>The fourth scale degree (represented as IV) is called the SUB DOMINANT.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Proper Names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fifth scale degree (represented as V), is called the DOMINANT.</a:t>
            </a:r>
          </a:p>
          <a:p>
            <a:r>
              <a:rPr lang="en-US" dirty="0" smtClean="0"/>
              <a:t>The sixth scale degree (represented as vi), is the SUB MEDIANT.</a:t>
            </a:r>
          </a:p>
          <a:p>
            <a:r>
              <a:rPr lang="en-US" dirty="0" smtClean="0"/>
              <a:t>The seventh scale degree (represented as vii0) has two names.  If the seventh is a half step away from the tonic (starting note), it is called the LEADING TONE.  If it is a whole step away from the tonic, it is called the SUB TONIC.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memorize the scale degrees as Tonic (I), Super Tonic (ii), </a:t>
            </a:r>
            <a:r>
              <a:rPr lang="en-US" dirty="0" err="1" smtClean="0"/>
              <a:t>Mediant</a:t>
            </a:r>
            <a:r>
              <a:rPr lang="en-US" dirty="0" smtClean="0"/>
              <a:t> (iii), Sub Dominant (IV), Dominant(V), Sub </a:t>
            </a:r>
            <a:r>
              <a:rPr lang="en-US" dirty="0" err="1" smtClean="0"/>
              <a:t>Mediant</a:t>
            </a:r>
            <a:r>
              <a:rPr lang="en-US" dirty="0" smtClean="0"/>
              <a:t> (vi), and Leading Tone/Sub Tonic.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Major Scale, the Chords Built on Each Scale Degree Are..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Tonic is Major.</a:t>
            </a:r>
          </a:p>
          <a:p>
            <a:r>
              <a:rPr lang="en-US" dirty="0" smtClean="0"/>
              <a:t>The Super Tonic is minor.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Mediant</a:t>
            </a:r>
            <a:r>
              <a:rPr lang="en-US" dirty="0" smtClean="0"/>
              <a:t> is minor.</a:t>
            </a:r>
          </a:p>
          <a:p>
            <a:r>
              <a:rPr lang="en-US" dirty="0" smtClean="0"/>
              <a:t>The Sub-Dominant is Major.</a:t>
            </a:r>
          </a:p>
          <a:p>
            <a:r>
              <a:rPr lang="en-US" dirty="0" smtClean="0"/>
              <a:t>The Dominant is Major.</a:t>
            </a:r>
          </a:p>
          <a:p>
            <a:r>
              <a:rPr lang="en-US" dirty="0" smtClean="0"/>
              <a:t>The Sub-</a:t>
            </a:r>
            <a:r>
              <a:rPr lang="en-US" dirty="0" err="1" smtClean="0"/>
              <a:t>Mediant</a:t>
            </a:r>
            <a:r>
              <a:rPr lang="en-US" dirty="0" smtClean="0"/>
              <a:t> is minor</a:t>
            </a:r>
          </a:p>
          <a:p>
            <a:r>
              <a:rPr lang="en-US" dirty="0" smtClean="0"/>
              <a:t>The Leading Tone is diminished.</a:t>
            </a:r>
          </a:p>
          <a:p>
            <a:r>
              <a:rPr lang="en-US" dirty="0" smtClean="0"/>
              <a:t>The Sub Tonic is Major.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(Natural) minor Scale, the Chords Built on Each Scale Degree Are..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Tonic is minor.</a:t>
            </a:r>
          </a:p>
          <a:p>
            <a:r>
              <a:rPr lang="en-US" dirty="0" smtClean="0"/>
              <a:t>The Super Tonic is diminished.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Mediant</a:t>
            </a:r>
            <a:r>
              <a:rPr lang="en-US" dirty="0" smtClean="0"/>
              <a:t> is Major.</a:t>
            </a:r>
          </a:p>
          <a:p>
            <a:r>
              <a:rPr lang="en-US" dirty="0" smtClean="0"/>
              <a:t>The Sub-Dominant is minor.</a:t>
            </a:r>
          </a:p>
          <a:p>
            <a:r>
              <a:rPr lang="en-US" dirty="0" smtClean="0"/>
              <a:t>The Dominant is minor.</a:t>
            </a:r>
          </a:p>
          <a:p>
            <a:r>
              <a:rPr lang="en-US" dirty="0" smtClean="0"/>
              <a:t>The Sub-</a:t>
            </a:r>
            <a:r>
              <a:rPr lang="en-US" dirty="0" err="1" smtClean="0"/>
              <a:t>Mediant</a:t>
            </a:r>
            <a:r>
              <a:rPr lang="en-US" dirty="0" smtClean="0"/>
              <a:t> is Major.</a:t>
            </a:r>
          </a:p>
          <a:p>
            <a:r>
              <a:rPr lang="en-US" dirty="0" smtClean="0"/>
              <a:t>The Sub Tonic is Major.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Questions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tim@lessonsontheweb.com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submit a question through the feedback form on the website.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1749</TotalTime>
  <Words>449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Learn Music Theory Level 2</vt:lpstr>
      <vt:lpstr>Proper Names for Scale Degrees</vt:lpstr>
      <vt:lpstr>Review of How Roman Numerals Are Used</vt:lpstr>
      <vt:lpstr>The Proper Names</vt:lpstr>
      <vt:lpstr>The Proper Names Continued</vt:lpstr>
      <vt:lpstr>To Summarize</vt:lpstr>
      <vt:lpstr>In a Major Scale, the Chords Built on Each Scale Degree Are..</vt:lpstr>
      <vt:lpstr>In a (Natural) minor Scale, the Chords Built on Each Scale Degree Are..</vt:lpstr>
      <vt:lpstr>Submit Questions to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Music Theory Level 2</dc:title>
  <dc:creator>LOTW</dc:creator>
  <cp:lastModifiedBy>LOTW</cp:lastModifiedBy>
  <cp:revision>77</cp:revision>
  <dcterms:created xsi:type="dcterms:W3CDTF">2014-08-23T16:39:28Z</dcterms:created>
  <dcterms:modified xsi:type="dcterms:W3CDTF">2014-08-27T16:33:07Z</dcterms:modified>
</cp:coreProperties>
</file>