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BAF436-46AC-498A-B8F6-3DF08863BA6B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448B55-C73E-4AB8-AA2B-3E5B58FE8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tim@lessonsontheweb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Music Theory Level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3</a:t>
            </a:r>
          </a:p>
          <a:p>
            <a:r>
              <a:rPr lang="en-US" dirty="0" smtClean="0"/>
              <a:t>Review of Unit 1 and Unit 2, Common Tones, Other Chord Progressions, </a:t>
            </a:r>
            <a:r>
              <a:rPr lang="en-US" smtClean="0"/>
              <a:t>and Substitutions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Chord Progressions from Substitutions (In Major).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I, ii, V, I </a:t>
            </a:r>
          </a:p>
          <a:p>
            <a:r>
              <a:rPr lang="en-US" dirty="0" smtClean="0"/>
              <a:t>I, IV, vii0, I</a:t>
            </a:r>
          </a:p>
          <a:p>
            <a:r>
              <a:rPr lang="en-US" dirty="0" smtClean="0"/>
              <a:t>I, ii, vii0, I</a:t>
            </a:r>
          </a:p>
          <a:p>
            <a:r>
              <a:rPr lang="en-US" dirty="0" smtClean="0"/>
              <a:t>I, IV, V, vi</a:t>
            </a:r>
          </a:p>
          <a:p>
            <a:r>
              <a:rPr lang="en-US" dirty="0" smtClean="0"/>
              <a:t>I, ii, </a:t>
            </a:r>
            <a:r>
              <a:rPr lang="en-US" dirty="0" smtClean="0"/>
              <a:t>vii0, </a:t>
            </a:r>
            <a:r>
              <a:rPr lang="en-US" dirty="0" smtClean="0"/>
              <a:t>vi</a:t>
            </a:r>
          </a:p>
          <a:p>
            <a:r>
              <a:rPr lang="en-US" dirty="0" smtClean="0"/>
              <a:t>I, ii, V, vi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Questions To..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tim@lessonsontheweb.com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 submit a question through the feedback form on the website.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Proper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scale degree (represented as I)  is commonly called the TONIC.</a:t>
            </a:r>
          </a:p>
          <a:p>
            <a:r>
              <a:rPr lang="en-US" dirty="0" smtClean="0"/>
              <a:t>The second scale degree (represented as ii) is commonly called a SUPER TONIC.  </a:t>
            </a:r>
          </a:p>
          <a:p>
            <a:r>
              <a:rPr lang="en-US" dirty="0" smtClean="0"/>
              <a:t>The third scale degree (represented as iii) is called the MEDIANT.</a:t>
            </a:r>
          </a:p>
          <a:p>
            <a:r>
              <a:rPr lang="en-US" dirty="0" smtClean="0"/>
              <a:t>The fourth scale degree (represented as IV) is called the SUB DOMINANT.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The Proper Names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fifth scale degree (represented as V), is called the DOMINANT.</a:t>
            </a:r>
          </a:p>
          <a:p>
            <a:r>
              <a:rPr lang="en-US" dirty="0" smtClean="0"/>
              <a:t>The sixth scale degree (represented as vi), is the SUB MEDIANT.</a:t>
            </a:r>
          </a:p>
          <a:p>
            <a:r>
              <a:rPr lang="en-US" dirty="0" smtClean="0"/>
              <a:t>The seventh scale degree (represented as vii0) has two names.  If the seventh is a half step away from the tonic (starting note), it is called the LEADING TONE.  If it is a whole step away from the tonic, it is called the SUB TONIC.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Review: Minor Keys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key signature, there is a major and minor equivalent.</a:t>
            </a:r>
          </a:p>
          <a:p>
            <a:r>
              <a:rPr lang="en-US" dirty="0" smtClean="0"/>
              <a:t>For example, the key with zero sharps and zero flats is C Major, but it is also A minor.  </a:t>
            </a:r>
          </a:p>
          <a:p>
            <a:r>
              <a:rPr lang="en-US" dirty="0" smtClean="0"/>
              <a:t>Another example would be the key with two flats.  This key is B-flat major, but is also g minor.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understand chord progressions and substitutions, it is important to understand common tones. </a:t>
            </a:r>
          </a:p>
          <a:p>
            <a:r>
              <a:rPr lang="en-US" dirty="0" smtClean="0"/>
              <a:t>Common tones are notes that chords have in common.</a:t>
            </a:r>
          </a:p>
          <a:p>
            <a:r>
              <a:rPr lang="en-US" dirty="0" smtClean="0"/>
              <a:t>For example, you have a C Major chord and a G Major chord.  Do these chords have any common tones?  </a:t>
            </a:r>
          </a:p>
          <a:p>
            <a:pPr>
              <a:buNone/>
            </a:pPr>
            <a:r>
              <a:rPr lang="en-US" dirty="0" smtClean="0"/>
              <a:t>Answer:  There is one common tone, which is G.  Since a C Major chord is made up of the notes C, E and G, and the G Major chord is made up of G, B, and 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Tones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some more examples.  You have a D minor chord and an F Major chord.  How many common tones between these two chords?</a:t>
            </a:r>
          </a:p>
          <a:p>
            <a:pPr>
              <a:buNone/>
            </a:pPr>
            <a:r>
              <a:rPr lang="en-US" dirty="0" smtClean="0"/>
              <a:t>Answer: There are two common tones; F and A.  A D minor chord is made up of the notes D, F, and A.  An F Major chord is made up of F, A and C.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substitution is replacing a chord in a chord progression with another chord.</a:t>
            </a:r>
          </a:p>
          <a:p>
            <a:r>
              <a:rPr lang="en-US" dirty="0" smtClean="0"/>
              <a:t>For example.  We have the I, IV, V, I chord progression.  We are going to substitute the IV chord for a ii chord.  So, the chord progression is now I, ii, V, I.  </a:t>
            </a:r>
          </a:p>
          <a:p>
            <a:endParaRPr lang="en-US" dirty="0" smtClean="0"/>
          </a:p>
          <a:p>
            <a:r>
              <a:rPr lang="en-US" dirty="0" smtClean="0"/>
              <a:t>Substitutions are used to create different sounds in a song.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Rule.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substitute a chord for another if the two chords have TWO common tones between them.</a:t>
            </a:r>
          </a:p>
          <a:p>
            <a:endParaRPr lang="en-US" dirty="0" smtClean="0"/>
          </a:p>
          <a:p>
            <a:r>
              <a:rPr lang="en-US" dirty="0" smtClean="0"/>
              <a:t>Say we are in the key of C.  We can substitute the IV (F Major) chord for a d minor (ii) chord since the two chords have TWO common tones. </a:t>
            </a:r>
          </a:p>
          <a:p>
            <a:endParaRPr lang="en-US" dirty="0" smtClean="0"/>
          </a:p>
          <a:p>
            <a:r>
              <a:rPr lang="en-US" dirty="0" smtClean="0"/>
              <a:t>Another example in the key of C.  We can substitute the V (G Major chord) for a vii0 (b diminished) chord since the two have two common tones; B and D.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Substitutions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Substituting IV for ii.</a:t>
            </a:r>
          </a:p>
          <a:p>
            <a:r>
              <a:rPr lang="en-US" dirty="0" smtClean="0"/>
              <a:t>Substituting V for vii0.</a:t>
            </a:r>
          </a:p>
          <a:p>
            <a:r>
              <a:rPr lang="en-US" dirty="0" smtClean="0"/>
              <a:t>Substituting I for vi.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Note: Substituting I for a iii chord is usually not a good idea!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1911</TotalTime>
  <Words>670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Learn Music Theory Level 2</vt:lpstr>
      <vt:lpstr>Review of The Proper Names</vt:lpstr>
      <vt:lpstr>Review: The Proper Names Continued</vt:lpstr>
      <vt:lpstr>Review: Minor Keys </vt:lpstr>
      <vt:lpstr>Common Tones</vt:lpstr>
      <vt:lpstr>Common Tones Continued</vt:lpstr>
      <vt:lpstr>Substitutions</vt:lpstr>
      <vt:lpstr>Substitution Rule.</vt:lpstr>
      <vt:lpstr>Common Substitutions</vt:lpstr>
      <vt:lpstr>Common Chord Progressions from Substitutions (In Major).</vt:lpstr>
      <vt:lpstr>Submit Questions To..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Music Theory Level 2</dc:title>
  <dc:creator>LOTW</dc:creator>
  <cp:lastModifiedBy>LOTW</cp:lastModifiedBy>
  <cp:revision>93</cp:revision>
  <dcterms:created xsi:type="dcterms:W3CDTF">2014-08-23T16:39:28Z</dcterms:created>
  <dcterms:modified xsi:type="dcterms:W3CDTF">2014-09-01T19:08:27Z</dcterms:modified>
</cp:coreProperties>
</file>